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59" r:id="rId4"/>
    <p:sldId id="257" r:id="rId5"/>
    <p:sldId id="258" r:id="rId6"/>
    <p:sldId id="260" r:id="rId7"/>
    <p:sldId id="261" r:id="rId8"/>
    <p:sldId id="265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3" r:id="rId19"/>
    <p:sldId id="272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78"/>
    <p:restoredTop sz="94656"/>
  </p:normalViewPr>
  <p:slideViewPr>
    <p:cSldViewPr snapToGrid="0" snapToObjects="1" showGuides="1">
      <p:cViewPr>
        <p:scale>
          <a:sx n="81" d="100"/>
          <a:sy n="81" d="100"/>
        </p:scale>
        <p:origin x="600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F1213-1F5B-004A-A2BD-9A709E062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9AB0F53-0826-8440-8CB8-86DE6E793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D2CA8B-3498-0946-B80C-43E2FCF97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AA2A5A-2EDE-FC4A-BCC9-533B72CB1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D9840F-83B1-3641-A33D-F4AD2B91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00667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9D1541-51BE-5447-9DD0-5148FAF51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48138FA-8772-8246-834B-8CE5A682B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C8592C0-1653-8C40-8209-EDF32ABCB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35E129-129C-914D-AD59-08E20EDAA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66EB60-4F2D-4549-9339-AE48BAE44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28551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A8144-6A03-9446-90D5-891B9FC162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AEB8100-362A-354C-9B0D-B882CD3A8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A8F168-8220-7442-8134-85AF4015A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6A79E3-B541-334B-ACFD-417234B83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CC49A8A-789C-F64F-ABEB-DA3FA2FE7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62184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05C174-F0A2-124B-843E-B8415A462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1F0953-FAFF-3A42-BE82-26D027B599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DF60E3-BFEE-A64E-B916-0C62698D5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D11D81C-72C9-6D40-9A69-67BC0A998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C515A3-D2CF-C64F-BFC4-8128AE909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071770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EB2D49-E234-0541-B2A6-B6DA53D39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60FAE7-2635-5145-B068-BE5A73B0D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D1FFEB8-5B92-654D-9E2E-E2E71B5DA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DB11E7-0109-AE47-97D9-D8EF490A2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AEF86A9-E87D-364D-AB15-C5F5CC5CA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117466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AE63D0-6D47-A74F-992F-6ED68478D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B71B633-F311-CE43-81CA-E01F6FC90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08788B0-7EE0-F24F-BC30-F3AF036CB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979D21-567E-B04D-93D8-01FB31AF8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C7748B4-A90F-DC46-BDBE-7DA6A659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75654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C06EFB-EE13-654F-B775-C49DF55FF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5CF082-D0FD-F740-8AA3-255FFB8852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CEAEA00-80A9-EE44-872B-B3B710FC7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D40C8A6-C791-0C47-B066-AE3DC7CF7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D17B974-356E-2544-BCF7-3979192F5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5966426-BE04-4942-88E4-F47A0F1C8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431273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DFFCB2-71D1-D74A-B67C-F94DC630D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20B4D7-7D8C-254F-8729-7CA94B606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18F7E92-0722-5B4A-AB23-D817F757A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DA37910-AE76-CE4E-B897-21D0AA4E65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A92D582-B8D7-394E-BB78-1491AB292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89C5727-F923-C545-8809-5C977CF8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8F44F2-E399-7749-967E-4C4D24EBC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17FFAE4-826B-EE40-B577-97356042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8419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A07448-C176-9442-922A-52F5EDA27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2C6AFAF-0109-1C45-93D8-BDB2A9A0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5DB00BA-941E-CD4C-B53C-0075D7605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4557ABB-FB0E-C94E-92B0-247FDE994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81326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BD464F5-C1F5-2444-B176-A813B9EF9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BDC6F88-D4F3-3246-98B5-CA155FB81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392C712-E706-CD4B-BADB-56D3F0309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073532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A18BA8-885E-2F40-91F0-A688E7C73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7161DD-605A-F24A-BC36-330010FBC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CDF889C-C9BF-7C44-AC22-5C793737F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C68C5DC-4BC2-3E4D-890B-993D5F3DC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3499E56-AEFD-234A-A31A-29892BAA5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4D07B85-DA23-3248-B16D-E583D06FF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81989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12FA3F-A669-0240-8FDE-D8D1F0FA1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67E9AC-28E7-6944-8954-DD4982DA1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0739019-A0B8-6C4B-AF41-73317F1C3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40A6C6-5D87-E946-B7E5-9AEFF9EB7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85C95DF-B163-7749-A670-8A56A1965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351215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913AEA-168E-684C-9DB6-E08E011E9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44F8B34-6DB3-F244-9F5B-E2BE77EE51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7F5CB44-E9E0-AF4D-8CB2-4CB193519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881D9AD-15D4-D647-BAD4-9FE9DFA6D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AE2FCA0-B0EB-EE4D-82F3-8F3F3BDE7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F9A92FA-F7AF-9C48-A699-E78B056A9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238046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220DF9-50FC-8449-876B-196EE59E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A4CBBCE-3E78-0648-BFA4-28FC46831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A0AE298-5128-EE49-AA69-F6E1AD5AE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CF10369-5240-3045-93EE-900C1FBC2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FD24EF-5075-2148-AF70-52EA45889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214364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A648905-30CE-2346-8C28-9DBB3E4C33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4F1CCB2-0F84-B64B-9762-A11F1B01D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648D19-EEBC-E74E-8F66-5C65E8947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888627-71B4-9543-A29B-E1CB7ECDB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F2C0D8-AFCE-A041-9A54-D10FFAA85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211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F8A935-A64D-9147-93AE-AF7A6A831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DA6730F-B910-DB40-97C2-0B394204C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C144D0-FFF2-2D44-90E7-5AFF5BD18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710F55-8B7A-3345-A331-24ACE2D34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C32B6F-F3B4-754E-BD1B-FFE31C1CA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96126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7098F2-68AB-E041-80AE-86899FB77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04C359-8CC8-9440-A6B4-EF11D4B602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5060D2-7142-D144-BC66-39E22EB88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EB282DA-D5C4-3A4D-BEE5-D1AC1A2B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D598216-A1F3-6F49-B90F-192E46963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675FA4E-5ED6-FD46-9C8B-C37455F02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41203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3386BB-E079-F349-9715-48B76DD88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96595DB-B4A2-204F-8321-54032FBC0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9B8456D-D352-D841-B943-857CE1CED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F6FD3F0-0F61-A842-8C60-7D5CF6A2A3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5B9DD6B-C350-1143-9482-0EFDA17322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D1C2D77-75D5-4247-AF93-404F3DB51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529973E-08A3-5B4C-8A77-768CAA4D0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6222CD2-FE86-6640-BAE9-BD6C0FBB0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2282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C7EAC2-785A-2B4F-9985-1B3E8091F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779C5D1-4EE9-C843-AB21-BF2650354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440A366-3FC5-194E-A6F8-5A4AED95A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F9545B6-AE07-3C4E-8DD8-CF8703409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22484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EB5A1FD-0ACA-2745-BA6F-EE02AC0B2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751E6F7-0136-D940-AE4A-1F8927EA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327D6D9-0C66-7D41-99D7-FF169D5DA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9197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35F150-5420-2843-B6E4-1F4926B41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341A61-F290-EF42-9CD0-A47D4EECE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A2EC03B-875A-784F-BA96-261C8CAA4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53D2449-9992-EB4B-8A9F-84B47D587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69FE605-DB6E-E840-BAC2-F7940F119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7849B46-BA59-2A4F-8F9B-757061021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56285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940C60-17BD-B14E-B7F2-E44B7DF40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A03E51C-10C7-DE42-A837-0AFE1C9009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2B5109F-5585-9247-B223-4AA70AAAB9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97CB0C-AA5D-E94C-923D-DCC25367C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A1131DA-F74E-4342-8CC2-046544DBF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CC9AEE5-6D13-0946-887E-FA4EE6865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4756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0C454A0-D387-EC49-8848-AA8D827DC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20C79C4-F823-5C48-AA49-07B0A7B389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26CA84-678B-B249-B595-1C48B16679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62963-5F80-5B4A-B30D-8963DBA1DE53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339A04B-C614-7446-B8AC-B4DE1CAC3C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990CB1-00BF-F946-8623-F8A8414B4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C397C-7A85-E84A-8784-4F83FD313FC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97310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D6DC3A3-A6E2-954F-8848-0F75422B0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A0BFD7-E610-4844-87F8-03AC3AE3A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01E15BF-6A78-DB41-872E-BE95AF2EE2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07138-CCCC-5645-86D9-2A3C2B468411}" type="datetimeFigureOut">
              <a:rPr kumimoji="1" lang="zh-TW" altLang="en-US" smtClean="0"/>
              <a:t>2021/6/12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395576-9BB8-834A-A841-07ECB2D7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218EFB-1350-D64B-BE14-8FE5ECAE5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EB443-63A7-7A4D-BC12-46B5768EB0E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78701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" panose="020B0604030504040204" pitchFamily="34" charset="-120"/>
          <a:ea typeface="Microsoft JhengHe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9C1F5E-33A8-D741-85E0-993F75C281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err="1"/>
              <a:t>Wordpress</a:t>
            </a:r>
            <a:r>
              <a:rPr kumimoji="1" lang="en-US" altLang="zh-TW" dirty="0"/>
              <a:t> </a:t>
            </a:r>
            <a:r>
              <a:rPr kumimoji="1" lang="zh-CN" altLang="en-US" dirty="0"/>
              <a:t>更改前端網站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1838DD0-5CDF-5F4D-BD5E-98572781F5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/>
              <a:t>將</a:t>
            </a:r>
            <a:r>
              <a:rPr kumimoji="1" lang="en-US" altLang="zh-TW" dirty="0"/>
              <a:t> React </a:t>
            </a:r>
            <a:r>
              <a:rPr kumimoji="1" lang="zh-CN" altLang="en-US" dirty="0"/>
              <a:t>網站嫁接到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Wordpress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2959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2C03A4-D01C-224B-92B2-20D45E36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代表</a:t>
            </a:r>
            <a:r>
              <a:rPr kumimoji="1" lang="en-US" altLang="zh-CN" dirty="0"/>
              <a:t>…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D768A7-19EE-B34D-BDA3-238D5B315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dirty="0" err="1"/>
              <a:t>index.html</a:t>
            </a:r>
            <a:r>
              <a:rPr kumimoji="1" lang="en-US" altLang="zh-CN" dirty="0"/>
              <a:t> </a:t>
            </a:r>
            <a:r>
              <a:rPr kumimoji="1" lang="zh-CN" altLang="en-US" dirty="0"/>
              <a:t>沒讀到</a:t>
            </a:r>
            <a:r>
              <a:rPr kumimoji="1" lang="zh-TW" altLang="en-US" dirty="0"/>
              <a:t> </a:t>
            </a:r>
            <a:r>
              <a:rPr kumimoji="1" lang="en-US" altLang="zh-TW" dirty="0"/>
              <a:t>static folder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u="sng" dirty="0"/>
              <a:t>可能是</a:t>
            </a:r>
            <a:r>
              <a:rPr kumimoji="1" lang="zh-TW" altLang="en-US" u="sng" dirty="0"/>
              <a:t> </a:t>
            </a:r>
            <a:r>
              <a:rPr kumimoji="1" lang="en-US" altLang="zh-TW" u="sng" dirty="0" err="1"/>
              <a:t>css</a:t>
            </a:r>
            <a:r>
              <a:rPr kumimoji="1" lang="en-US" altLang="zh-TW" u="sng" dirty="0"/>
              <a:t>, </a:t>
            </a:r>
            <a:r>
              <a:rPr kumimoji="1" lang="en-US" altLang="zh-TW" u="sng" dirty="0" err="1"/>
              <a:t>js</a:t>
            </a:r>
            <a:r>
              <a:rPr kumimoji="1" lang="en-US" altLang="zh-TW" u="sng" dirty="0"/>
              <a:t> </a:t>
            </a:r>
            <a:r>
              <a:rPr kumimoji="1" lang="zh-CN" altLang="en-US" u="sng" dirty="0"/>
              <a:t>檔案</a:t>
            </a:r>
            <a:r>
              <a:rPr kumimoji="1" lang="zh-TW" altLang="en-US" u="sng" dirty="0"/>
              <a:t>路徑錯誤導致</a:t>
            </a:r>
            <a:endParaRPr kumimoji="1" lang="en-US" altLang="zh-TW" u="sng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zh-TW" dirty="0"/>
          </a:p>
          <a:p>
            <a:pPr marL="0" indent="0">
              <a:buNone/>
            </a:pPr>
            <a:endParaRPr kumimoji="1" lang="en-US" altLang="zh-TW" u="sng" dirty="0"/>
          </a:p>
          <a:p>
            <a:endParaRPr kumimoji="1" lang="en-US" altLang="zh-TW" u="sng" dirty="0"/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090AAC79-749B-9C4F-A3FB-0B8EA63A3FA3}"/>
              </a:ext>
            </a:extLst>
          </p:cNvPr>
          <p:cNvGrpSpPr/>
          <p:nvPr/>
        </p:nvGrpSpPr>
        <p:grpSpPr>
          <a:xfrm>
            <a:off x="6345738" y="2576515"/>
            <a:ext cx="3865348" cy="3916360"/>
            <a:chOff x="1151696" y="1347764"/>
            <a:chExt cx="4747365" cy="4810017"/>
          </a:xfrm>
        </p:grpSpPr>
        <p:pic>
          <p:nvPicPr>
            <p:cNvPr id="22" name="圖片 21">
              <a:extLst>
                <a:ext uri="{FF2B5EF4-FFF2-40B4-BE49-F238E27FC236}">
                  <a16:creationId xmlns:a16="http://schemas.microsoft.com/office/drawing/2014/main" id="{8B77FA63-C45C-9247-B377-4D96F02AD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9308" y="1347764"/>
              <a:ext cx="3972143" cy="4810017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438CF74E-5EEF-3E4C-9023-84577278827A}"/>
                </a:ext>
              </a:extLst>
            </p:cNvPr>
            <p:cNvSpPr/>
            <p:nvPr/>
          </p:nvSpPr>
          <p:spPr>
            <a:xfrm>
              <a:off x="1151696" y="4446739"/>
              <a:ext cx="4747365" cy="32567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62B04FDE-5401-D34F-B199-E508973AC541}"/>
                </a:ext>
              </a:extLst>
            </p:cNvPr>
            <p:cNvSpPr/>
            <p:nvPr/>
          </p:nvSpPr>
          <p:spPr>
            <a:xfrm>
              <a:off x="1933187" y="2381152"/>
              <a:ext cx="1811500" cy="32567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ED90123-F438-C24E-93D0-F94BF15F30F4}"/>
                </a:ext>
              </a:extLst>
            </p:cNvPr>
            <p:cNvSpPr/>
            <p:nvPr/>
          </p:nvSpPr>
          <p:spPr>
            <a:xfrm>
              <a:off x="1925932" y="2722238"/>
              <a:ext cx="1811500" cy="32567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74728821-8F1D-5F47-BEB6-04AD0804A7E6}"/>
              </a:ext>
            </a:extLst>
          </p:cNvPr>
          <p:cNvGrpSpPr/>
          <p:nvPr/>
        </p:nvGrpSpPr>
        <p:grpSpPr>
          <a:xfrm>
            <a:off x="5719482" y="3683078"/>
            <a:ext cx="413840" cy="1549235"/>
            <a:chOff x="5318448" y="3683078"/>
            <a:chExt cx="814874" cy="1549235"/>
          </a:xfrm>
        </p:grpSpPr>
        <p:cxnSp>
          <p:nvCxnSpPr>
            <p:cNvPr id="29" name="直線箭頭接點 28">
              <a:extLst>
                <a:ext uri="{FF2B5EF4-FFF2-40B4-BE49-F238E27FC236}">
                  <a16:creationId xmlns:a16="http://schemas.microsoft.com/office/drawing/2014/main" id="{1B339BFF-83C3-8543-9D33-93929911D662}"/>
                </a:ext>
              </a:extLst>
            </p:cNvPr>
            <p:cNvCxnSpPr/>
            <p:nvPr/>
          </p:nvCxnSpPr>
          <p:spPr>
            <a:xfrm flipH="1">
              <a:off x="5318449" y="5232313"/>
              <a:ext cx="814873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箭頭接點 30">
              <a:extLst>
                <a:ext uri="{FF2B5EF4-FFF2-40B4-BE49-F238E27FC236}">
                  <a16:creationId xmlns:a16="http://schemas.microsoft.com/office/drawing/2014/main" id="{A0AAC9BF-28B4-004F-9434-CE5FDD15210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21935" y="3683078"/>
              <a:ext cx="1" cy="1532473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箭頭接點 33">
              <a:extLst>
                <a:ext uri="{FF2B5EF4-FFF2-40B4-BE49-F238E27FC236}">
                  <a16:creationId xmlns:a16="http://schemas.microsoft.com/office/drawing/2014/main" id="{B1DD26EA-FC4C-BA43-9291-0D4D937932D1}"/>
                </a:ext>
              </a:extLst>
            </p:cNvPr>
            <p:cNvCxnSpPr/>
            <p:nvPr/>
          </p:nvCxnSpPr>
          <p:spPr>
            <a:xfrm flipH="1">
              <a:off x="5318448" y="3695624"/>
              <a:ext cx="814873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55833FB7-D607-1643-B698-96370812234F}"/>
              </a:ext>
            </a:extLst>
          </p:cNvPr>
          <p:cNvSpPr txBox="1"/>
          <p:nvPr/>
        </p:nvSpPr>
        <p:spPr>
          <a:xfrm>
            <a:off x="4118128" y="4187704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沒找到</a:t>
            </a:r>
          </a:p>
        </p:txBody>
      </p:sp>
    </p:spTree>
    <p:extLst>
      <p:ext uri="{BB962C8B-B14F-4D97-AF65-F5344CB8AC3E}">
        <p14:creationId xmlns:p14="http://schemas.microsoft.com/office/powerpoint/2010/main" val="632719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1E2C0A-0E65-FB40-B083-A146D2873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實際動手做嫁接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6DEFF67-D68A-CF48-BAE8-2FD3E70303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將</a:t>
            </a:r>
            <a:r>
              <a:rPr kumimoji="1" lang="zh-TW" altLang="en-US" dirty="0"/>
              <a:t> </a:t>
            </a:r>
            <a:r>
              <a:rPr kumimoji="1" lang="en-US" altLang="zh-TW" dirty="0" err="1"/>
              <a:t>index.php</a:t>
            </a:r>
            <a:r>
              <a:rPr kumimoji="1" lang="en-US" altLang="zh-TW" dirty="0"/>
              <a:t> </a:t>
            </a:r>
            <a:r>
              <a:rPr kumimoji="1" lang="zh-CN" altLang="en-US" dirty="0"/>
              <a:t>改成顯示</a:t>
            </a:r>
            <a:r>
              <a:rPr kumimoji="1" lang="zh-TW" altLang="en-US" dirty="0"/>
              <a:t> </a:t>
            </a:r>
            <a:r>
              <a:rPr kumimoji="1" lang="en-US" altLang="zh-TW" dirty="0"/>
              <a:t>React App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23162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9015FB9-4512-164C-8EE4-FCBF4446C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68" y="0"/>
            <a:ext cx="832462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5E7B1ED-FAC2-244C-9C47-2209DB904341}"/>
              </a:ext>
            </a:extLst>
          </p:cNvPr>
          <p:cNvSpPr/>
          <p:nvPr/>
        </p:nvSpPr>
        <p:spPr>
          <a:xfrm>
            <a:off x="4022130" y="1735494"/>
            <a:ext cx="1706866" cy="39561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68498C0-E839-574A-9A96-EB86B84DC0DB}"/>
              </a:ext>
            </a:extLst>
          </p:cNvPr>
          <p:cNvSpPr txBox="1"/>
          <p:nvPr/>
        </p:nvSpPr>
        <p:spPr>
          <a:xfrm>
            <a:off x="142212" y="2414349"/>
            <a:ext cx="3627532" cy="25984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步驟一：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dtd</a:t>
            </a: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-theme</a:t>
            </a: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</a:t>
            </a:r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DTD-official-website</a:t>
            </a:r>
            <a:endParaRPr kumimoji="1" lang="zh-TW" altLang="en-US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12616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9015FB9-4512-164C-8EE4-FCBF4446C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68" y="0"/>
            <a:ext cx="832462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5E7B1ED-FAC2-244C-9C47-2209DB904341}"/>
              </a:ext>
            </a:extLst>
          </p:cNvPr>
          <p:cNvSpPr/>
          <p:nvPr/>
        </p:nvSpPr>
        <p:spPr>
          <a:xfrm>
            <a:off x="4022130" y="1735494"/>
            <a:ext cx="1706866" cy="39561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68498C0-E839-574A-9A96-EB86B84DC0DB}"/>
              </a:ext>
            </a:extLst>
          </p:cNvPr>
          <p:cNvSpPr txBox="1"/>
          <p:nvPr/>
        </p:nvSpPr>
        <p:spPr>
          <a:xfrm>
            <a:off x="142212" y="2091183"/>
            <a:ext cx="3057247" cy="32447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步驟二：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把 </a:t>
            </a: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build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檔案的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u="sng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index.html</a:t>
            </a:r>
            <a:endParaRPr kumimoji="1" lang="en-US" altLang="zh-TW" sz="2800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複製出來並改名為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u="sng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index.php</a:t>
            </a:r>
            <a:endParaRPr kumimoji="1" lang="zh-TW" altLang="en-US" sz="2800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001F93A-71B4-AE43-8165-1B5C145B9CC9}"/>
              </a:ext>
            </a:extLst>
          </p:cNvPr>
          <p:cNvSpPr/>
          <p:nvPr/>
        </p:nvSpPr>
        <p:spPr>
          <a:xfrm>
            <a:off x="6463006" y="2377752"/>
            <a:ext cx="4575108" cy="1695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85B20775-5CB2-6B43-9224-AD0C32B02DEC}"/>
              </a:ext>
            </a:extLst>
          </p:cNvPr>
          <p:cNvCxnSpPr/>
          <p:nvPr/>
        </p:nvCxnSpPr>
        <p:spPr>
          <a:xfrm>
            <a:off x="4310743" y="2922814"/>
            <a:ext cx="816429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7C0736F4-421A-4C4F-BCC9-82A1687688FA}"/>
              </a:ext>
            </a:extLst>
          </p:cNvPr>
          <p:cNvCxnSpPr/>
          <p:nvPr/>
        </p:nvCxnSpPr>
        <p:spPr>
          <a:xfrm>
            <a:off x="4185561" y="6196012"/>
            <a:ext cx="816429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95E87459-6CCB-1449-8BB0-C30F356933A7}"/>
              </a:ext>
            </a:extLst>
          </p:cNvPr>
          <p:cNvCxnSpPr>
            <a:cxnSpLocks/>
          </p:cNvCxnSpPr>
          <p:nvPr/>
        </p:nvCxnSpPr>
        <p:spPr>
          <a:xfrm flipV="1">
            <a:off x="3520427" y="2922815"/>
            <a:ext cx="0" cy="3287485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3975BA3D-C4EC-A44B-9C3A-EB032E48934E}"/>
              </a:ext>
            </a:extLst>
          </p:cNvPr>
          <p:cNvCxnSpPr>
            <a:cxnSpLocks/>
          </p:cNvCxnSpPr>
          <p:nvPr/>
        </p:nvCxnSpPr>
        <p:spPr>
          <a:xfrm>
            <a:off x="3509917" y="2922814"/>
            <a:ext cx="612955" cy="0"/>
          </a:xfrm>
          <a:prstGeom prst="line">
            <a:avLst/>
          </a:prstGeom>
          <a:ln w="25400">
            <a:solidFill>
              <a:srgbClr val="FF0000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4D8C1235-6091-8441-B84C-6039AA938881}"/>
              </a:ext>
            </a:extLst>
          </p:cNvPr>
          <p:cNvCxnSpPr>
            <a:cxnSpLocks/>
          </p:cNvCxnSpPr>
          <p:nvPr/>
        </p:nvCxnSpPr>
        <p:spPr>
          <a:xfrm>
            <a:off x="3509917" y="6210300"/>
            <a:ext cx="501703" cy="0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313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9015FB9-4512-164C-8EE4-FCBF4446C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68" y="0"/>
            <a:ext cx="832462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5E7B1ED-FAC2-244C-9C47-2209DB904341}"/>
              </a:ext>
            </a:extLst>
          </p:cNvPr>
          <p:cNvSpPr/>
          <p:nvPr/>
        </p:nvSpPr>
        <p:spPr>
          <a:xfrm>
            <a:off x="4022130" y="1735494"/>
            <a:ext cx="1706866" cy="39561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68498C0-E839-574A-9A96-EB86B84DC0DB}"/>
              </a:ext>
            </a:extLst>
          </p:cNvPr>
          <p:cNvSpPr txBox="1"/>
          <p:nvPr/>
        </p:nvSpPr>
        <p:spPr>
          <a:xfrm>
            <a:off x="93225" y="2091183"/>
            <a:ext cx="3743332" cy="25984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如此一來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自動執行的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index.php</a:t>
            </a:r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運行</a:t>
            </a:r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內容為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V2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</a:t>
            </a:r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index.html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001F93A-71B4-AE43-8165-1B5C145B9CC9}"/>
              </a:ext>
            </a:extLst>
          </p:cNvPr>
          <p:cNvSpPr/>
          <p:nvPr/>
        </p:nvSpPr>
        <p:spPr>
          <a:xfrm>
            <a:off x="6463006" y="2377752"/>
            <a:ext cx="4575108" cy="1695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25D0C670-7BAE-2D4C-95A6-B4BB088E8B4D}"/>
              </a:ext>
            </a:extLst>
          </p:cNvPr>
          <p:cNvCxnSpPr/>
          <p:nvPr/>
        </p:nvCxnSpPr>
        <p:spPr>
          <a:xfrm>
            <a:off x="4310743" y="2922814"/>
            <a:ext cx="816429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E3704FBA-8C33-BD45-8E27-069F391CD539}"/>
              </a:ext>
            </a:extLst>
          </p:cNvPr>
          <p:cNvCxnSpPr/>
          <p:nvPr/>
        </p:nvCxnSpPr>
        <p:spPr>
          <a:xfrm>
            <a:off x="4071257" y="6210300"/>
            <a:ext cx="816429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560461B-451B-0341-8353-66A514944CF1}"/>
              </a:ext>
            </a:extLst>
          </p:cNvPr>
          <p:cNvSpPr txBox="1"/>
          <p:nvPr/>
        </p:nvSpPr>
        <p:spPr>
          <a:xfrm>
            <a:off x="142212" y="4781063"/>
            <a:ext cx="1031051" cy="1429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6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但</a:t>
            </a:r>
            <a:endParaRPr kumimoji="1" lang="en-US" altLang="zh-TW" sz="6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50583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9015FB9-4512-164C-8EE4-FCBF4446C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68" y="0"/>
            <a:ext cx="832462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5E7B1ED-FAC2-244C-9C47-2209DB904341}"/>
              </a:ext>
            </a:extLst>
          </p:cNvPr>
          <p:cNvSpPr/>
          <p:nvPr/>
        </p:nvSpPr>
        <p:spPr>
          <a:xfrm>
            <a:off x="4022130" y="1735494"/>
            <a:ext cx="1706866" cy="39561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68498C0-E839-574A-9A96-EB86B84DC0DB}"/>
              </a:ext>
            </a:extLst>
          </p:cNvPr>
          <p:cNvSpPr txBox="1"/>
          <p:nvPr/>
        </p:nvSpPr>
        <p:spPr>
          <a:xfrm>
            <a:off x="140639" y="1735494"/>
            <a:ext cx="3057247" cy="32447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由於</a:t>
            </a:r>
            <a:r>
              <a:rPr kumimoji="1" lang="en-US" altLang="zh-CN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CN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index.php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不在</a:t>
            </a:r>
            <a:r>
              <a:rPr kumimoji="1" lang="en-US" altLang="zh-CN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build folder</a:t>
            </a: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因此讀取不到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static/</a:t>
            </a:r>
            <a:r>
              <a:rPr kumimoji="1" lang="en-US" altLang="zh-TW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js</a:t>
            </a: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/*</a:t>
            </a:r>
          </a:p>
          <a:p>
            <a:pPr>
              <a:lnSpc>
                <a:spcPct val="150000"/>
              </a:lnSpc>
            </a:pP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static/</a:t>
            </a:r>
            <a:r>
              <a:rPr kumimoji="1" lang="en-US" altLang="zh-TW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css</a:t>
            </a: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/* </a:t>
            </a:r>
            <a:endParaRPr kumimoji="1" lang="zh-TW" altLang="en-US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001F93A-71B4-AE43-8165-1B5C145B9CC9}"/>
              </a:ext>
            </a:extLst>
          </p:cNvPr>
          <p:cNvSpPr/>
          <p:nvPr/>
        </p:nvSpPr>
        <p:spPr>
          <a:xfrm>
            <a:off x="6463006" y="2377752"/>
            <a:ext cx="4575108" cy="1695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25D0C670-7BAE-2D4C-95A6-B4BB088E8B4D}"/>
              </a:ext>
            </a:extLst>
          </p:cNvPr>
          <p:cNvCxnSpPr/>
          <p:nvPr/>
        </p:nvCxnSpPr>
        <p:spPr>
          <a:xfrm>
            <a:off x="4310743" y="2922814"/>
            <a:ext cx="816429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E3704FBA-8C33-BD45-8E27-069F391CD539}"/>
              </a:ext>
            </a:extLst>
          </p:cNvPr>
          <p:cNvCxnSpPr/>
          <p:nvPr/>
        </p:nvCxnSpPr>
        <p:spPr>
          <a:xfrm>
            <a:off x="4071257" y="6210300"/>
            <a:ext cx="816429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505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01202A0-F5ED-A748-AFA1-BAC5D7159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12" y="194123"/>
            <a:ext cx="10744200" cy="4673600"/>
          </a:xfrm>
          <a:prstGeom prst="rect">
            <a:avLst/>
          </a:prstGeom>
        </p:spPr>
      </p:pic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4E61D899-090F-C241-8157-6CF148C55068}"/>
              </a:ext>
            </a:extLst>
          </p:cNvPr>
          <p:cNvCxnSpPr>
            <a:cxnSpLocks/>
          </p:cNvCxnSpPr>
          <p:nvPr/>
        </p:nvCxnSpPr>
        <p:spPr>
          <a:xfrm>
            <a:off x="6515100" y="1475011"/>
            <a:ext cx="3069771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ED46C910-15FC-8343-AEF9-F48409F440F2}"/>
              </a:ext>
            </a:extLst>
          </p:cNvPr>
          <p:cNvSpPr txBox="1"/>
          <p:nvPr/>
        </p:nvSpPr>
        <p:spPr>
          <a:xfrm>
            <a:off x="187775" y="4905863"/>
            <a:ext cx="11816449" cy="1952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文件當中說明的使用時機：</a:t>
            </a: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build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資料夾上傳的位置不在</a:t>
            </a:r>
            <a:r>
              <a:rPr kumimoji="1" lang="en-US" altLang="zh-CN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Server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根目錄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在這個例子可以解釋為：</a:t>
            </a:r>
            <a:r>
              <a:rPr kumimoji="1" lang="en-US" altLang="zh-CN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homepage </a:t>
            </a:r>
            <a:r>
              <a:rPr kumimoji="1" lang="zh-CN" altLang="en-US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告訴</a:t>
            </a:r>
            <a:r>
              <a:rPr kumimoji="1" lang="zh-TW" altLang="en-US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800" u="sng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index.html</a:t>
            </a:r>
            <a:r>
              <a:rPr kumimoji="1" lang="en-US" altLang="zh-TW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該去哪邊找</a:t>
            </a:r>
            <a:r>
              <a:rPr kumimoji="1" lang="zh-TW" altLang="en-US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static </a:t>
            </a:r>
            <a:r>
              <a:rPr kumimoji="1" lang="zh-CN" altLang="en-US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資料夾</a:t>
            </a:r>
            <a:endParaRPr kumimoji="1" lang="en-US" altLang="zh-TW" sz="2800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22669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02E7082-7E3D-674F-B89E-0B3BE83515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94" t="21701" r="270" b="61317"/>
          <a:stretch/>
        </p:blipFill>
        <p:spPr>
          <a:xfrm>
            <a:off x="838200" y="4624281"/>
            <a:ext cx="7491778" cy="155761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D254427-1100-4E48-99A9-E892D2AEB6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592"/>
          <a:stretch/>
        </p:blipFill>
        <p:spPr>
          <a:xfrm>
            <a:off x="886298" y="2473427"/>
            <a:ext cx="6933570" cy="1898688"/>
          </a:xfrm>
          <a:prstGeom prst="rect">
            <a:avLst/>
          </a:prstGeom>
        </p:spPr>
      </p:pic>
      <p:sp>
        <p:nvSpPr>
          <p:cNvPr id="3" name="標題 2">
            <a:extLst>
              <a:ext uri="{FF2B5EF4-FFF2-40B4-BE49-F238E27FC236}">
                <a16:creationId xmlns:a16="http://schemas.microsoft.com/office/drawing/2014/main" id="{C87B44C4-A98A-B448-97F2-EED253D7C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關於 </a:t>
            </a:r>
            <a:r>
              <a:rPr lang="en-US" altLang="zh-CN" dirty="0"/>
              <a:t>homepage 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6DFBC-A700-F54F-A153-CBCB7BB51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Default </a:t>
            </a:r>
            <a:r>
              <a:rPr lang="zh-CN" altLang="en-US" dirty="0"/>
              <a:t>認定</a:t>
            </a:r>
            <a:r>
              <a:rPr lang="en-US" altLang="zh-CN" dirty="0"/>
              <a:t> build </a:t>
            </a:r>
            <a:r>
              <a:rPr lang="zh-CN" altLang="en-US" dirty="0"/>
              <a:t>資料夾的內容在</a:t>
            </a:r>
            <a:r>
              <a:rPr lang="zh-TW" altLang="en-US" dirty="0"/>
              <a:t>根目錄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A366BC4-65E5-8E41-8D58-9FAC28E12C20}"/>
              </a:ext>
            </a:extLst>
          </p:cNvPr>
          <p:cNvSpPr/>
          <p:nvPr/>
        </p:nvSpPr>
        <p:spPr>
          <a:xfrm>
            <a:off x="4436087" y="4874068"/>
            <a:ext cx="2879114" cy="2160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7F7BDCE1-523D-0445-83B4-7B5838805881}"/>
              </a:ext>
            </a:extLst>
          </p:cNvPr>
          <p:cNvCxnSpPr/>
          <p:nvPr/>
        </p:nvCxnSpPr>
        <p:spPr>
          <a:xfrm flipV="1">
            <a:off x="2765516" y="3504400"/>
            <a:ext cx="0" cy="9937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5AC0929E-B93B-784D-AAD2-2AE7ADC6551D}"/>
              </a:ext>
            </a:extLst>
          </p:cNvPr>
          <p:cNvCxnSpPr/>
          <p:nvPr/>
        </p:nvCxnSpPr>
        <p:spPr>
          <a:xfrm flipV="1">
            <a:off x="5930413" y="5183176"/>
            <a:ext cx="0" cy="9937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ADEFC33-96E5-894B-9E17-DB033CAA4DB2}"/>
              </a:ext>
            </a:extLst>
          </p:cNvPr>
          <p:cNvSpPr txBox="1"/>
          <p:nvPr/>
        </p:nvSpPr>
        <p:spPr>
          <a:xfrm>
            <a:off x="2392478" y="6243344"/>
            <a:ext cx="8426346" cy="497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加上了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homepage: /wp-content/themes/DTD-official-website/build</a:t>
            </a:r>
          </a:p>
        </p:txBody>
      </p:sp>
    </p:spTree>
    <p:extLst>
      <p:ext uri="{BB962C8B-B14F-4D97-AF65-F5344CB8AC3E}">
        <p14:creationId xmlns:p14="http://schemas.microsoft.com/office/powerpoint/2010/main" val="3621871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9015FB9-4512-164C-8EE4-FCBF4446C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68" y="0"/>
            <a:ext cx="832462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68498C0-E839-574A-9A96-EB86B84DC0DB}"/>
              </a:ext>
            </a:extLst>
          </p:cNvPr>
          <p:cNvSpPr txBox="1"/>
          <p:nvPr/>
        </p:nvSpPr>
        <p:spPr>
          <a:xfrm>
            <a:off x="142212" y="1483435"/>
            <a:ext cx="3199915" cy="3891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步驟三：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新增</a:t>
            </a:r>
            <a:r>
              <a:rPr kumimoji="1" lang="en-US" altLang="zh-CN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CN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homepage</a:t>
            </a: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如此一來，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u="sng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index.php</a:t>
            </a:r>
            <a:r>
              <a:rPr kumimoji="1" lang="zh-TW" altLang="en-US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endParaRPr kumimoji="1" lang="en-US" altLang="zh-TW" sz="2800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就知道該去哪找</a:t>
            </a:r>
            <a:r>
              <a:rPr kumimoji="1" lang="en-US" altLang="zh-CN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</a:p>
          <a:p>
            <a:pPr>
              <a:lnSpc>
                <a:spcPct val="150000"/>
              </a:lnSpc>
            </a:pPr>
            <a:r>
              <a:rPr kumimoji="1" lang="en-US" altLang="zh-TW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static/</a:t>
            </a:r>
            <a:r>
              <a:rPr kumimoji="1" lang="en-US" altLang="zh-TW" sz="2800" u="sng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css</a:t>
            </a: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kumimoji="1" lang="en-US" altLang="zh-TW" sz="2800" u="sng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static/</a:t>
            </a:r>
            <a:r>
              <a:rPr kumimoji="1" lang="en-US" altLang="zh-TW" sz="2800" u="sng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js</a:t>
            </a:r>
            <a:endParaRPr kumimoji="1" lang="en-US" altLang="zh-TW" sz="2800" u="sng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001F93A-71B4-AE43-8165-1B5C145B9CC9}"/>
              </a:ext>
            </a:extLst>
          </p:cNvPr>
          <p:cNvSpPr/>
          <p:nvPr/>
        </p:nvSpPr>
        <p:spPr>
          <a:xfrm>
            <a:off x="6463005" y="679580"/>
            <a:ext cx="4950665" cy="2348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23940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468498C0-E839-574A-9A96-EB86B84DC0DB}"/>
              </a:ext>
            </a:extLst>
          </p:cNvPr>
          <p:cNvSpPr txBox="1"/>
          <p:nvPr/>
        </p:nvSpPr>
        <p:spPr>
          <a:xfrm>
            <a:off x="5209512" y="1105483"/>
            <a:ext cx="4368247" cy="13058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build/assets</a:t>
            </a:r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不是原本</a:t>
            </a:r>
            <a:r>
              <a:rPr kumimoji="1" lang="en-US" altLang="zh-CN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Create-React-App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的內容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E5A52B6-E4E1-A14B-BAC1-88F5EDA792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4" t="44342" r="22299" b="-387"/>
          <a:stretch/>
        </p:blipFill>
        <p:spPr>
          <a:xfrm>
            <a:off x="5209512" y="2838450"/>
            <a:ext cx="6237826" cy="35242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B339B06F-0DE0-E647-80B7-28C0F4100D3F}"/>
              </a:ext>
            </a:extLst>
          </p:cNvPr>
          <p:cNvSpPr txBox="1"/>
          <p:nvPr/>
        </p:nvSpPr>
        <p:spPr>
          <a:xfrm>
            <a:off x="485112" y="2838450"/>
            <a:ext cx="2605200" cy="1429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6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由於</a:t>
            </a:r>
            <a:r>
              <a:rPr kumimoji="1" lang="en-US" altLang="zh-CN" sz="6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…</a:t>
            </a:r>
            <a:endParaRPr kumimoji="1" lang="en-US" altLang="zh-TW" sz="6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4189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FDEC0-69A2-BA46-B0AA-1D12650B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方式：透過</a:t>
            </a:r>
            <a:r>
              <a:rPr kumimoji="1" lang="en-US" altLang="zh-CN" dirty="0"/>
              <a:t> custom theme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8DD0B29-58B4-074B-A8E9-AB20F37DDA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17556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0703E-FEEC-CD4F-83BB-CF0DC52E0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就算有</a:t>
            </a:r>
            <a:r>
              <a:rPr lang="zh-TW" altLang="en-US" dirty="0"/>
              <a:t> </a:t>
            </a:r>
            <a:r>
              <a:rPr lang="en-US" altLang="zh-TW" dirty="0"/>
              <a:t>homepage</a:t>
            </a:r>
            <a:r>
              <a:rPr lang="zh-TW" altLang="en-US" dirty="0"/>
              <a:t> 也找不到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7878DF-CDDC-364A-B082-C0CA97DF3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會認為</a:t>
            </a:r>
            <a:r>
              <a:rPr lang="en-US" altLang="zh-TW" dirty="0"/>
              <a:t> assets </a:t>
            </a:r>
            <a:r>
              <a:rPr lang="zh-TW" altLang="en-US" dirty="0"/>
              <a:t>在</a:t>
            </a:r>
            <a:r>
              <a:rPr lang="en-US" altLang="zh-TW" dirty="0"/>
              <a:t> server </a:t>
            </a:r>
            <a:r>
              <a:rPr lang="zh-CN" altLang="en-US" dirty="0"/>
              <a:t>的根目錄</a:t>
            </a:r>
            <a:endParaRPr lang="en-US" altLang="zh-CN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82F3124-2E79-A74B-8F9B-D4A212DC9D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25" t="24374" b="52792"/>
          <a:stretch/>
        </p:blipFill>
        <p:spPr>
          <a:xfrm>
            <a:off x="838200" y="2914649"/>
            <a:ext cx="8475129" cy="293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3078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B339B06F-0DE0-E647-80B7-28C0F4100D3F}"/>
              </a:ext>
            </a:extLst>
          </p:cNvPr>
          <p:cNvSpPr txBox="1"/>
          <p:nvPr/>
        </p:nvSpPr>
        <p:spPr>
          <a:xfrm>
            <a:off x="142212" y="1442383"/>
            <a:ext cx="1877437" cy="1429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6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因此</a:t>
            </a:r>
            <a:endParaRPr kumimoji="1" lang="en-US" altLang="zh-TW" sz="6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F0D7659-1DA6-3841-BB85-67F49E091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68" y="0"/>
            <a:ext cx="832462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D1F1F8C-6208-074D-8740-7AD3D0BA1A39}"/>
              </a:ext>
            </a:extLst>
          </p:cNvPr>
          <p:cNvSpPr/>
          <p:nvPr/>
        </p:nvSpPr>
        <p:spPr>
          <a:xfrm>
            <a:off x="6463005" y="2527430"/>
            <a:ext cx="4950665" cy="144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5A60E0A-FB98-AF40-AA86-3AE9D29F9287}"/>
              </a:ext>
            </a:extLst>
          </p:cNvPr>
          <p:cNvSpPr txBox="1"/>
          <p:nvPr/>
        </p:nvSpPr>
        <p:spPr>
          <a:xfrm>
            <a:off x="142212" y="2814470"/>
            <a:ext cx="2820003" cy="1952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步驟四：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下指令將</a:t>
            </a:r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assets </a:t>
            </a: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複製到根目錄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055833B9-5B30-3341-A4F8-D4680B95CF7C}"/>
              </a:ext>
            </a:extLst>
          </p:cNvPr>
          <p:cNvCxnSpPr/>
          <p:nvPr/>
        </p:nvCxnSpPr>
        <p:spPr>
          <a:xfrm>
            <a:off x="4223658" y="2269672"/>
            <a:ext cx="816429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6C5A7DDE-3891-EC4A-B876-2A5A8D642EB5}"/>
              </a:ext>
            </a:extLst>
          </p:cNvPr>
          <p:cNvCxnSpPr>
            <a:cxnSpLocks/>
          </p:cNvCxnSpPr>
          <p:nvPr/>
        </p:nvCxnSpPr>
        <p:spPr>
          <a:xfrm flipV="1">
            <a:off x="3520427" y="622977"/>
            <a:ext cx="0" cy="1646695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460145C2-3ADF-754E-9949-62C951B3FDFB}"/>
              </a:ext>
            </a:extLst>
          </p:cNvPr>
          <p:cNvCxnSpPr>
            <a:cxnSpLocks/>
          </p:cNvCxnSpPr>
          <p:nvPr/>
        </p:nvCxnSpPr>
        <p:spPr>
          <a:xfrm>
            <a:off x="3520427" y="2269672"/>
            <a:ext cx="612955" cy="0"/>
          </a:xfrm>
          <a:prstGeom prst="line">
            <a:avLst/>
          </a:prstGeom>
          <a:ln w="25400">
            <a:solidFill>
              <a:srgbClr val="FF0000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12C8749-4F95-D840-AF7A-1F49E6EA8FFC}"/>
              </a:ext>
            </a:extLst>
          </p:cNvPr>
          <p:cNvCxnSpPr>
            <a:cxnSpLocks/>
          </p:cNvCxnSpPr>
          <p:nvPr/>
        </p:nvCxnSpPr>
        <p:spPr>
          <a:xfrm>
            <a:off x="3520427" y="642091"/>
            <a:ext cx="306477" cy="0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1000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F0D7659-1DA6-3841-BB85-67F49E091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68" y="0"/>
            <a:ext cx="832462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D1F1F8C-6208-074D-8740-7AD3D0BA1A39}"/>
              </a:ext>
            </a:extLst>
          </p:cNvPr>
          <p:cNvSpPr/>
          <p:nvPr/>
        </p:nvSpPr>
        <p:spPr>
          <a:xfrm>
            <a:off x="6463005" y="2700856"/>
            <a:ext cx="4950665" cy="144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5A60E0A-FB98-AF40-AA86-3AE9D29F9287}"/>
              </a:ext>
            </a:extLst>
          </p:cNvPr>
          <p:cNvSpPr txBox="1"/>
          <p:nvPr/>
        </p:nvSpPr>
        <p:spPr>
          <a:xfrm>
            <a:off x="142212" y="2814470"/>
            <a:ext cx="3297698" cy="1952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步驟五：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mu-plugins</a:t>
            </a:r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同步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到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wp-content/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之下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055833B9-5B30-3341-A4F8-D4680B95CF7C}"/>
              </a:ext>
            </a:extLst>
          </p:cNvPr>
          <p:cNvCxnSpPr/>
          <p:nvPr/>
        </p:nvCxnSpPr>
        <p:spPr>
          <a:xfrm>
            <a:off x="4219110" y="3712709"/>
            <a:ext cx="7560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6C5A7DDE-3891-EC4A-B876-2A5A8D642EB5}"/>
              </a:ext>
            </a:extLst>
          </p:cNvPr>
          <p:cNvCxnSpPr>
            <a:cxnSpLocks/>
          </p:cNvCxnSpPr>
          <p:nvPr/>
        </p:nvCxnSpPr>
        <p:spPr>
          <a:xfrm flipV="1">
            <a:off x="3458960" y="1285029"/>
            <a:ext cx="0" cy="2427681"/>
          </a:xfrm>
          <a:prstGeom prst="straightConnector1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460145C2-3ADF-754E-9949-62C951B3FDFB}"/>
              </a:ext>
            </a:extLst>
          </p:cNvPr>
          <p:cNvCxnSpPr>
            <a:cxnSpLocks/>
          </p:cNvCxnSpPr>
          <p:nvPr/>
        </p:nvCxnSpPr>
        <p:spPr>
          <a:xfrm>
            <a:off x="3458960" y="3712709"/>
            <a:ext cx="612955" cy="0"/>
          </a:xfrm>
          <a:prstGeom prst="line">
            <a:avLst/>
          </a:prstGeom>
          <a:ln w="25400">
            <a:solidFill>
              <a:srgbClr val="FF0000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12C8749-4F95-D840-AF7A-1F49E6EA8FFC}"/>
              </a:ext>
            </a:extLst>
          </p:cNvPr>
          <p:cNvCxnSpPr>
            <a:cxnSpLocks/>
          </p:cNvCxnSpPr>
          <p:nvPr/>
        </p:nvCxnSpPr>
        <p:spPr>
          <a:xfrm>
            <a:off x="3458960" y="1285029"/>
            <a:ext cx="468849" cy="0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474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F0D7659-1DA6-3841-BB85-67F49E091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68" y="0"/>
            <a:ext cx="832462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D1F1F8C-6208-074D-8740-7AD3D0BA1A39}"/>
              </a:ext>
            </a:extLst>
          </p:cNvPr>
          <p:cNvSpPr/>
          <p:nvPr/>
        </p:nvSpPr>
        <p:spPr>
          <a:xfrm>
            <a:off x="6557598" y="1912580"/>
            <a:ext cx="5061588" cy="1842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5A60E0A-FB98-AF40-AA86-3AE9D29F9287}"/>
              </a:ext>
            </a:extLst>
          </p:cNvPr>
          <p:cNvSpPr txBox="1"/>
          <p:nvPr/>
        </p:nvSpPr>
        <p:spPr>
          <a:xfrm>
            <a:off x="142212" y="2814470"/>
            <a:ext cx="3736920" cy="25984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將</a:t>
            </a:r>
            <a:r>
              <a:rPr kumimoji="1"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build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指令改寫成：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build </a:t>
            </a: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後依序執行</a:t>
            </a:r>
            <a:endParaRPr kumimoji="1"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步驟二、步驟四、</a:t>
            </a:r>
            <a:br>
              <a:rPr kumimoji="1" lang="en-US" altLang="zh-CN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步驟五</a:t>
            </a:r>
            <a:endParaRPr kumimoji="1"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C00AA8E-F84B-DE46-9259-F7D451250855}"/>
              </a:ext>
            </a:extLst>
          </p:cNvPr>
          <p:cNvSpPr txBox="1"/>
          <p:nvPr/>
        </p:nvSpPr>
        <p:spPr>
          <a:xfrm>
            <a:off x="142212" y="1442383"/>
            <a:ext cx="1877437" cy="1429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6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最後</a:t>
            </a:r>
            <a:endParaRPr kumimoji="1" lang="en-US" altLang="zh-TW" sz="6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48597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1E2C0A-0E65-FB40-B083-A146D2873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大功告成！！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6DEFF67-D68A-CF48-BAE8-2FD3E70303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http://dtd.ntue.edu.tw:8080/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76335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5F63B9-5D4C-2A4C-929E-1AB729445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Custom theme</a:t>
            </a:r>
            <a:r>
              <a:rPr kumimoji="1" lang="zh-CN" altLang="en-US" dirty="0"/>
              <a:t>，</a:t>
            </a:r>
            <a:r>
              <a:rPr kumimoji="1" lang="zh-TW" altLang="en-US" dirty="0"/>
              <a:t>須包含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957F43-FB78-D948-BFBD-736E3A4E0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TW" dirty="0" err="1"/>
              <a:t>index.php</a:t>
            </a:r>
            <a:endParaRPr kumimoji="1" lang="en-US" altLang="zh-TW" dirty="0"/>
          </a:p>
          <a:p>
            <a:pPr lvl="1">
              <a:lnSpc>
                <a:spcPct val="150000"/>
              </a:lnSpc>
            </a:pPr>
            <a:r>
              <a:rPr kumimoji="1" lang="en-US" altLang="zh-CN" dirty="0"/>
              <a:t>default </a:t>
            </a:r>
            <a:r>
              <a:rPr kumimoji="1" lang="zh-CN" altLang="en-US" dirty="0"/>
              <a:t>系統會自動運行</a:t>
            </a:r>
            <a:endParaRPr kumimoji="1" lang="en-US" altLang="zh-TW" dirty="0"/>
          </a:p>
          <a:p>
            <a:pPr lvl="1">
              <a:lnSpc>
                <a:spcPct val="150000"/>
              </a:lnSpc>
            </a:pPr>
            <a:r>
              <a:rPr kumimoji="1" lang="zh-TW" altLang="en-US" dirty="0"/>
              <a:t>作用：決定前台的首頁畫面要顯示什麼</a:t>
            </a:r>
            <a:endParaRPr kumimoji="1" lang="en-US" altLang="zh-TW" dirty="0"/>
          </a:p>
          <a:p>
            <a:pPr>
              <a:lnSpc>
                <a:spcPct val="150000"/>
              </a:lnSpc>
            </a:pPr>
            <a:r>
              <a:rPr kumimoji="1" lang="en-US" altLang="zh-TW" dirty="0" err="1"/>
              <a:t>style.css</a:t>
            </a:r>
            <a:r>
              <a:rPr kumimoji="1" lang="zh-TW" altLang="en-US" dirty="0"/>
              <a:t>（作用：說明 </a:t>
            </a:r>
            <a:r>
              <a:rPr kumimoji="1" lang="en-US" altLang="zh-TW" dirty="0"/>
              <a:t>custom theme </a:t>
            </a:r>
            <a:r>
              <a:rPr kumimoji="1" lang="zh-CN" altLang="en-US" dirty="0"/>
              <a:t>的資訊）</a:t>
            </a: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1225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EA7223-5B4C-4E4F-964B-AD95A3B00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邏輯上的做法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BF68D92-2FFC-6542-AEE5-A4CD8883F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index.php</a:t>
            </a:r>
            <a:r>
              <a:rPr kumimoji="1" lang="en-US" altLang="zh-TW" dirty="0"/>
              <a:t>           </a:t>
            </a:r>
            <a:r>
              <a:rPr kumimoji="1" lang="zh-CN" altLang="en-US" dirty="0"/>
              <a:t>改為運行</a:t>
            </a:r>
            <a:r>
              <a:rPr kumimoji="1" lang="zh-TW" altLang="en-US" dirty="0"/>
              <a:t> </a:t>
            </a:r>
            <a:r>
              <a:rPr kumimoji="1" lang="en-US" altLang="zh-TW" dirty="0"/>
              <a:t>React App</a:t>
            </a:r>
          </a:p>
          <a:p>
            <a:r>
              <a:rPr kumimoji="1" lang="en-US" altLang="zh-TW" dirty="0" err="1"/>
              <a:t>style.css</a:t>
            </a:r>
            <a:endParaRPr kumimoji="1" lang="en-US" altLang="zh-TW" dirty="0"/>
          </a:p>
          <a:p>
            <a:endParaRPr kumimoji="1" lang="zh-TW" altLang="en-US" dirty="0"/>
          </a:p>
          <a:p>
            <a:endParaRPr kumimoji="1" lang="zh-TW" altLang="en-US" dirty="0"/>
          </a:p>
        </p:txBody>
      </p:sp>
      <p:sp>
        <p:nvSpPr>
          <p:cNvPr id="5" name="向右箭號 4">
            <a:extLst>
              <a:ext uri="{FF2B5EF4-FFF2-40B4-BE49-F238E27FC236}">
                <a16:creationId xmlns:a16="http://schemas.microsoft.com/office/drawing/2014/main" id="{8274A6FC-9477-5C4D-8B0D-47E9F0D9A495}"/>
              </a:ext>
            </a:extLst>
          </p:cNvPr>
          <p:cNvSpPr/>
          <p:nvPr/>
        </p:nvSpPr>
        <p:spPr>
          <a:xfrm>
            <a:off x="3144033" y="1941534"/>
            <a:ext cx="425885" cy="2379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3182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FDEC0-69A2-BA46-B0AA-1D12650B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sz="5400" dirty="0"/>
              <a:t>How </a:t>
            </a:r>
            <a:r>
              <a:rPr kumimoji="1" lang="en-US" altLang="zh-TW" sz="4800" u="sng" dirty="0"/>
              <a:t>Create-React-App</a:t>
            </a:r>
            <a:r>
              <a:rPr kumimoji="1" lang="zh-TW" altLang="en-US" sz="5400" dirty="0"/>
              <a:t> </a:t>
            </a:r>
            <a:r>
              <a:rPr kumimoji="1" lang="en-US" altLang="zh-TW" sz="5400" dirty="0"/>
              <a:t>be served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8DD0B29-58B4-074B-A8E9-AB20F37DDA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Insight of </a:t>
            </a:r>
            <a:r>
              <a:rPr kumimoji="1" lang="zh-TW" altLang="en-US" dirty="0"/>
              <a:t>「</a:t>
            </a:r>
            <a:r>
              <a:rPr kumimoji="1" lang="en-US" altLang="zh-TW" dirty="0"/>
              <a:t>build</a:t>
            </a:r>
            <a:r>
              <a:rPr kumimoji="1" lang="zh-TW" altLang="en-US" dirty="0"/>
              <a:t>」</a:t>
            </a:r>
            <a:r>
              <a:rPr kumimoji="1" lang="en-US" altLang="zh-TW" dirty="0"/>
              <a:t> folder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6117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AC8655-C26E-8C40-AF9A-B4B26F015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一般來講部署流程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D7B071-4F1B-3040-921D-935FA4D8E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zh-TW" altLang="en-US" dirty="0"/>
              <a:t>（手動／</a:t>
            </a:r>
            <a:r>
              <a:rPr kumimoji="1" lang="zh-CN" altLang="en-US" dirty="0"/>
              <a:t>系統</a:t>
            </a:r>
            <a:r>
              <a:rPr kumimoji="1" lang="zh-TW" altLang="en-US" dirty="0"/>
              <a:t>）執行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npm</a:t>
            </a:r>
            <a:r>
              <a:rPr kumimoji="1" lang="en-US" altLang="zh-TW" dirty="0"/>
              <a:t> run build</a:t>
            </a:r>
            <a:r>
              <a:rPr kumimoji="1" lang="zh-TW" altLang="en-US" dirty="0"/>
              <a:t> 指令</a:t>
            </a:r>
            <a:endParaRPr kumimoji="1" lang="en-US" altLang="zh-TW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dirty="0"/>
              <a:t>系統產生</a:t>
            </a:r>
            <a:r>
              <a:rPr kumimoji="1" lang="zh-TW" altLang="en-US" dirty="0"/>
              <a:t> </a:t>
            </a:r>
            <a:r>
              <a:rPr kumimoji="1" lang="en-US" altLang="zh-TW" u="sng" dirty="0"/>
              <a:t>build </a:t>
            </a:r>
            <a:r>
              <a:rPr kumimoji="1" lang="zh-CN" altLang="en-US" u="sng" dirty="0"/>
              <a:t>資料夾</a:t>
            </a:r>
            <a:endParaRPr kumimoji="1" lang="en-US" altLang="zh-CN" u="sng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dirty="0"/>
              <a:t>（</a:t>
            </a:r>
            <a:r>
              <a:rPr kumimoji="1" lang="en-US" altLang="zh-CN" dirty="0"/>
              <a:t>optional</a:t>
            </a:r>
            <a:r>
              <a:rPr kumimoji="1" lang="zh-CN" altLang="en-US" dirty="0"/>
              <a:t>）將</a:t>
            </a:r>
            <a:r>
              <a:rPr kumimoji="1" lang="en-US" altLang="zh-CN" dirty="0"/>
              <a:t> </a:t>
            </a:r>
            <a:r>
              <a:rPr kumimoji="1" lang="en-US" altLang="zh-CN" u="sng" dirty="0"/>
              <a:t>build </a:t>
            </a:r>
            <a:r>
              <a:rPr kumimoji="1" lang="zh-CN" altLang="en-US" u="sng" dirty="0"/>
              <a:t>資料夾</a:t>
            </a:r>
            <a:r>
              <a:rPr kumimoji="1" lang="zh-TW" altLang="en-US" dirty="0"/>
              <a:t> </a:t>
            </a:r>
            <a:br>
              <a:rPr kumimoji="1" lang="en-US" altLang="zh-TW" b="1" dirty="0"/>
            </a:br>
            <a:r>
              <a:rPr kumimoji="1" lang="zh-CN" altLang="en-US" dirty="0"/>
              <a:t>上傳到</a:t>
            </a:r>
            <a:r>
              <a:rPr kumimoji="1" lang="zh-TW" altLang="en-US" dirty="0"/>
              <a:t> </a:t>
            </a:r>
            <a:r>
              <a:rPr kumimoji="1" lang="en-US" altLang="zh-TW" dirty="0"/>
              <a:t>Server</a:t>
            </a:r>
            <a:r>
              <a:rPr kumimoji="1" lang="zh-TW" altLang="en-US" dirty="0"/>
              <a:t>（</a:t>
            </a:r>
            <a:r>
              <a:rPr kumimoji="1" lang="en-US" altLang="zh-TW" dirty="0" err="1"/>
              <a:t>vercel</a:t>
            </a:r>
            <a:r>
              <a:rPr kumimoji="1" lang="en-US" altLang="zh-TW" dirty="0"/>
              <a:t>, </a:t>
            </a:r>
            <a:r>
              <a:rPr kumimoji="1" lang="en-US" altLang="zh-TW" dirty="0" err="1"/>
              <a:t>netlify</a:t>
            </a:r>
            <a:r>
              <a:rPr kumimoji="1" lang="en-US" altLang="zh-TW" dirty="0"/>
              <a:t>, surge</a:t>
            </a:r>
            <a:r>
              <a:rPr kumimoji="1" lang="zh-TW" altLang="en-US" dirty="0"/>
              <a:t>）</a:t>
            </a:r>
            <a:endParaRPr kumimoji="1" lang="en-US" altLang="zh-TW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TW" dirty="0"/>
              <a:t>Server </a:t>
            </a:r>
            <a:r>
              <a:rPr kumimoji="1" lang="zh-TW" altLang="en-US" dirty="0"/>
              <a:t>運行 </a:t>
            </a:r>
            <a:r>
              <a:rPr kumimoji="1" lang="en-US" altLang="zh-TW" u="sng" dirty="0"/>
              <a:t>build </a:t>
            </a:r>
            <a:r>
              <a:rPr kumimoji="1" lang="zh-CN" altLang="en-US" u="sng" dirty="0"/>
              <a:t>資料夾</a:t>
            </a:r>
            <a:r>
              <a:rPr kumimoji="1" lang="zh-TW" altLang="en-US" dirty="0"/>
              <a:t> </a:t>
            </a:r>
            <a:r>
              <a:rPr kumimoji="1" lang="zh-CN" altLang="en-US" dirty="0"/>
              <a:t>中的檔案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46143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8FC51F-7D0F-E94A-B831-C5508FD1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Server </a:t>
            </a:r>
            <a:r>
              <a:rPr kumimoji="1" lang="zh-CN" altLang="en-US" dirty="0"/>
              <a:t>路徑與檔案配置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DA32EB0-C39D-C748-910A-D4A4D3035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一般都是上傳到</a:t>
            </a:r>
            <a:r>
              <a:rPr kumimoji="1" lang="en-US" altLang="zh-CN" dirty="0"/>
              <a:t> Server </a:t>
            </a:r>
            <a:r>
              <a:rPr kumimoji="1" lang="zh-CN" altLang="en-US" dirty="0"/>
              <a:t>的根目錄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en-US" altLang="zh-TW" dirty="0"/>
              <a:t>/</a:t>
            </a:r>
            <a:r>
              <a:rPr kumimoji="1" lang="zh-TW" altLang="en-US" dirty="0"/>
              <a:t> </a:t>
            </a:r>
            <a:r>
              <a:rPr kumimoji="1" lang="zh-CN" altLang="en-US" dirty="0"/>
              <a:t>後面直接是</a:t>
            </a:r>
            <a:r>
              <a:rPr kumimoji="1" lang="en-US" altLang="zh-CN" dirty="0"/>
              <a:t> build </a:t>
            </a:r>
            <a:r>
              <a:rPr kumimoji="1" lang="zh-CN" altLang="en-US" dirty="0"/>
              <a:t>內的檔案</a:t>
            </a:r>
            <a:endParaRPr kumimoji="1" lang="zh-TW" altLang="en-US" dirty="0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1A6EF835-E207-604F-8573-2265A2C62866}"/>
              </a:ext>
            </a:extLst>
          </p:cNvPr>
          <p:cNvGrpSpPr/>
          <p:nvPr/>
        </p:nvGrpSpPr>
        <p:grpSpPr>
          <a:xfrm>
            <a:off x="1083317" y="1707017"/>
            <a:ext cx="10503197" cy="4939967"/>
            <a:chOff x="1244833" y="1596285"/>
            <a:chExt cx="10503197" cy="4939967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44B587BD-40D7-2949-80A5-1FB9C71626A8}"/>
                </a:ext>
              </a:extLst>
            </p:cNvPr>
            <p:cNvSpPr txBox="1"/>
            <p:nvPr/>
          </p:nvSpPr>
          <p:spPr>
            <a:xfrm>
              <a:off x="1244833" y="5432244"/>
              <a:ext cx="505458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3200" u="sng" dirty="0"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http://ANY-</a:t>
              </a:r>
              <a:r>
                <a:rPr kumimoji="1" lang="en-US" altLang="zh-TW" sz="3200" u="sng" dirty="0" err="1"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SERVER.com</a:t>
              </a:r>
              <a:r>
                <a:rPr kumimoji="1" lang="en-US" altLang="zh-TW" sz="3200" u="sng" dirty="0"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/</a:t>
              </a:r>
              <a:endParaRPr kumimoji="1" lang="zh-TW" altLang="en-US" sz="3200" u="sng" dirty="0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ADB47381-2D9F-5C42-A89C-0F1A3EA83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24636" y="1596285"/>
              <a:ext cx="3972143" cy="4810017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A8993EE-1D2C-A84E-BAFE-343BD47551B6}"/>
                </a:ext>
              </a:extLst>
            </p:cNvPr>
            <p:cNvSpPr/>
            <p:nvPr/>
          </p:nvSpPr>
          <p:spPr>
            <a:xfrm>
              <a:off x="7473384" y="1928000"/>
              <a:ext cx="4274646" cy="46082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8" name="直線箭頭接點 7">
              <a:extLst>
                <a:ext uri="{FF2B5EF4-FFF2-40B4-BE49-F238E27FC236}">
                  <a16:creationId xmlns:a16="http://schemas.microsoft.com/office/drawing/2014/main" id="{A240262B-FA30-BE46-A3C7-7B38EE48A1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36139" y="5432244"/>
              <a:ext cx="1100380" cy="325236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463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標題 13">
            <a:extLst>
              <a:ext uri="{FF2B5EF4-FFF2-40B4-BE49-F238E27FC236}">
                <a16:creationId xmlns:a16="http://schemas.microsoft.com/office/drawing/2014/main" id="{E4D12FF1-ABCB-A747-9148-D53435723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Build folder </a:t>
            </a:r>
            <a:r>
              <a:rPr lang="zh-CN" altLang="en-US" dirty="0"/>
              <a:t>內容</a:t>
            </a:r>
            <a:endParaRPr lang="zh-TW" altLang="en-US" dirty="0"/>
          </a:p>
        </p:txBody>
      </p:sp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8CD61661-C67D-B94F-BBD9-CB029D05F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dirty="0" err="1"/>
              <a:t>index.html</a:t>
            </a:r>
            <a:r>
              <a:rPr lang="zh-TW" altLang="en-US" dirty="0"/>
              <a:t> 會利用 </a:t>
            </a:r>
            <a:r>
              <a:rPr lang="en-US" altLang="zh-TW" dirty="0"/>
              <a:t>&lt;script&gt;</a:t>
            </a:r>
            <a:r>
              <a:rPr lang="zh-TW" altLang="en-US" dirty="0"/>
              <a:t> </a:t>
            </a:r>
            <a:br>
              <a:rPr lang="en-US" altLang="zh-TW" dirty="0"/>
            </a:br>
            <a:r>
              <a:rPr lang="zh-CN" altLang="en-US" dirty="0"/>
              <a:t>讀取</a:t>
            </a:r>
            <a:r>
              <a:rPr lang="zh-CN" altLang="en-US" b="1" dirty="0"/>
              <a:t>相對路徑</a:t>
            </a:r>
            <a:r>
              <a:rPr lang="zh-CN" altLang="en-US" dirty="0"/>
              <a:t>下的：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static/</a:t>
            </a:r>
            <a:r>
              <a:rPr lang="en-US" altLang="zh-TW" dirty="0" err="1"/>
              <a:t>css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static/</a:t>
            </a:r>
            <a:r>
              <a:rPr lang="en-US" altLang="zh-TW" dirty="0" err="1"/>
              <a:t>js</a:t>
            </a:r>
            <a:endParaRPr lang="en-US" altLang="zh-TW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來將畫面動態渲染</a:t>
            </a:r>
            <a:endParaRPr lang="en-US" altLang="zh-TW" dirty="0"/>
          </a:p>
          <a:p>
            <a:pPr>
              <a:lnSpc>
                <a:spcPct val="150000"/>
              </a:lnSpc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4AC128DE-F090-C541-9A38-98F1EBCFCC51}"/>
              </a:ext>
            </a:extLst>
          </p:cNvPr>
          <p:cNvGrpSpPr/>
          <p:nvPr/>
        </p:nvGrpSpPr>
        <p:grpSpPr>
          <a:xfrm>
            <a:off x="7334782" y="1420335"/>
            <a:ext cx="4747365" cy="4810017"/>
            <a:chOff x="1151696" y="1347764"/>
            <a:chExt cx="4747365" cy="4810017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2BF5E060-7371-9B40-9BAB-977C63801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9308" y="1347764"/>
              <a:ext cx="3972143" cy="4810017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B752D3A-0D9A-2C4A-B5E6-B6CD532B2AE0}"/>
                </a:ext>
              </a:extLst>
            </p:cNvPr>
            <p:cNvSpPr/>
            <p:nvPr/>
          </p:nvSpPr>
          <p:spPr>
            <a:xfrm>
              <a:off x="1151696" y="4446739"/>
              <a:ext cx="4747365" cy="32567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C196246C-29C5-534C-9033-778E709ACB01}"/>
                </a:ext>
              </a:extLst>
            </p:cNvPr>
            <p:cNvSpPr/>
            <p:nvPr/>
          </p:nvSpPr>
          <p:spPr>
            <a:xfrm>
              <a:off x="1933187" y="2381152"/>
              <a:ext cx="1811500" cy="32567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25CCFC3-78E0-3B4D-A4C6-6FFC69FC59A5}"/>
                </a:ext>
              </a:extLst>
            </p:cNvPr>
            <p:cNvSpPr/>
            <p:nvPr/>
          </p:nvSpPr>
          <p:spPr>
            <a:xfrm>
              <a:off x="1925932" y="2722238"/>
              <a:ext cx="1811500" cy="32567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4603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2C03A4-D01C-224B-92B2-20D45E36C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明明有上傳</a:t>
            </a:r>
            <a:r>
              <a:rPr kumimoji="1" lang="zh-TW" altLang="en-US" dirty="0"/>
              <a:t> </a:t>
            </a:r>
            <a:r>
              <a:rPr kumimoji="1" lang="en-US" altLang="zh-TW" dirty="0"/>
              <a:t>build </a:t>
            </a:r>
            <a:r>
              <a:rPr kumimoji="1" lang="zh-CN" altLang="en-US" dirty="0"/>
              <a:t>但出現白畫面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D768A7-19EE-B34D-BDA3-238D5B315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檢查網路狀態，如果跟 </a:t>
            </a:r>
            <a:r>
              <a:rPr kumimoji="1" lang="en-US" altLang="zh-TW" dirty="0" err="1"/>
              <a:t>css</a:t>
            </a:r>
            <a:r>
              <a:rPr kumimoji="1" lang="en-US" altLang="zh-TW" dirty="0"/>
              <a:t>, </a:t>
            </a:r>
            <a:r>
              <a:rPr kumimoji="1" lang="en-US" altLang="zh-TW" dirty="0" err="1"/>
              <a:t>js</a:t>
            </a:r>
            <a:r>
              <a:rPr kumimoji="1" lang="en-US" altLang="zh-TW" dirty="0"/>
              <a:t> </a:t>
            </a:r>
            <a:r>
              <a:rPr kumimoji="1" lang="zh-CN" altLang="en-US" dirty="0"/>
              <a:t>檔案有關的出現</a:t>
            </a:r>
            <a:r>
              <a:rPr kumimoji="1" lang="zh-TW" altLang="en-US" dirty="0"/>
              <a:t> </a:t>
            </a:r>
            <a:r>
              <a:rPr kumimoji="1" lang="en-US" altLang="zh-TW" dirty="0"/>
              <a:t>status 404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E1FEBFE-33FA-DC43-92BA-E1FB40F0A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48710"/>
            <a:ext cx="8343900" cy="405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30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1401</TotalTime>
  <Words>461</Words>
  <Application>Microsoft Macintosh PowerPoint</Application>
  <PresentationFormat>寬螢幕</PresentationFormat>
  <Paragraphs>84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24</vt:i4>
      </vt:variant>
    </vt:vector>
  </HeadingPairs>
  <TitlesOfParts>
    <vt:vector size="30" baseType="lpstr">
      <vt:lpstr>Microsoft JhengHei</vt:lpstr>
      <vt:lpstr>Arial</vt:lpstr>
      <vt:lpstr>Calibri</vt:lpstr>
      <vt:lpstr>Calibri Light</vt:lpstr>
      <vt:lpstr>Office 佈景主題</vt:lpstr>
      <vt:lpstr>自訂設計</vt:lpstr>
      <vt:lpstr>Wordpress 更改前端網站</vt:lpstr>
      <vt:lpstr>方式：透過 custom theme</vt:lpstr>
      <vt:lpstr>Custom theme，須包含</vt:lpstr>
      <vt:lpstr>邏輯上的做法</vt:lpstr>
      <vt:lpstr>How Create-React-App be served</vt:lpstr>
      <vt:lpstr>一般來講部署流程</vt:lpstr>
      <vt:lpstr>Server 路徑與檔案配置</vt:lpstr>
      <vt:lpstr>Build folder 內容</vt:lpstr>
      <vt:lpstr>明明有上傳 build 但出現白畫面</vt:lpstr>
      <vt:lpstr>代表…</vt:lpstr>
      <vt:lpstr>實際動手做嫁接</vt:lpstr>
      <vt:lpstr>PowerPoint 簡報</vt:lpstr>
      <vt:lpstr>PowerPoint 簡報</vt:lpstr>
      <vt:lpstr>PowerPoint 簡報</vt:lpstr>
      <vt:lpstr>PowerPoint 簡報</vt:lpstr>
      <vt:lpstr>PowerPoint 簡報</vt:lpstr>
      <vt:lpstr>關於 homepage </vt:lpstr>
      <vt:lpstr>PowerPoint 簡報</vt:lpstr>
      <vt:lpstr>PowerPoint 簡報</vt:lpstr>
      <vt:lpstr>就算有 homepage 也找不到</vt:lpstr>
      <vt:lpstr>PowerPoint 簡報</vt:lpstr>
      <vt:lpstr>PowerPoint 簡報</vt:lpstr>
      <vt:lpstr>PowerPoint 簡報</vt:lpstr>
      <vt:lpstr>大功告成！！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Wordpress 更改前端網站</dc:title>
  <dc:creator>Microsoft Office User</dc:creator>
  <cp:lastModifiedBy>Microsoft Office User</cp:lastModifiedBy>
  <cp:revision>41</cp:revision>
  <dcterms:created xsi:type="dcterms:W3CDTF">2021-06-12T12:43:56Z</dcterms:created>
  <dcterms:modified xsi:type="dcterms:W3CDTF">2021-06-13T12:05:33Z</dcterms:modified>
</cp:coreProperties>
</file>

<file path=docProps/thumbnail.jpeg>
</file>